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0"/>
    <p:restoredTop sz="94668"/>
  </p:normalViewPr>
  <p:slideViewPr>
    <p:cSldViewPr snapToGrid="0" snapToObjects="1">
      <p:cViewPr varScale="1">
        <p:scale>
          <a:sx n="124" d="100"/>
          <a:sy n="124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164F-16A4-9F4E-A2E4-09EBB2B2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6AB93-D86C-2546-8B44-D379C332D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2FE0-F2AF-C649-AD2F-A4472EE5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1B58-3A62-8842-95A1-D957BF7F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BD848-A106-9441-A717-134375A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5069-3264-114D-B926-3A9D9598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9863D-ABDF-0D4F-9AC4-C21AE2432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BC64-C0BC-8C4C-A1B0-22CBAF57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521E-B1B9-7049-B1F5-F3E5BD04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22EAA-0B36-1047-BD27-348086C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9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4DE43-55C5-C940-813D-DCB37DB1A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4C18-34FA-854D-8507-0F55EE597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260F4-6EDF-DA47-87B8-042A8D0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D6CA-D41E-CB49-8CEA-FDF17DE9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7EC6-1916-AE4B-A31F-68FCD3F5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C385-6ACE-774D-8ACC-763E3475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626A-3C37-5948-908B-6D17BF3E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9D02E-A2FE-1C4E-80BE-A2DEC285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D0519-AEAB-9542-B106-E466399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2340-3EFB-8345-8142-AB39C168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3452-A4BA-344F-80C8-5B70F134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F428-9F32-2242-AB86-D07FC3DE9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8B14-B0FC-6143-B2FF-DCB9B0CF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42F0E-B250-2B47-AD68-A23CCE5B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F3B3-7B8E-2F4D-AA95-F7CB1EC6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A102-CB66-A04D-AE07-F34CC1E0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83B1-A369-2046-8FA6-BF238DAF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F0FB4-E8A7-164C-BCE9-A421F8379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B631C-AC8F-C441-9819-9F02887E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C170C-9346-3542-8AD1-05AA3BEC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898A-AD2B-0347-BD09-9763AD3A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26A2-8AF0-7942-9434-9F8C7438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85F56-945F-5140-8783-AB774AE95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CDC85-5F81-C34B-8151-B1EE4DDBD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AB695-898A-B742-9299-BAA9B5C3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B124D-3618-4544-9CB0-7B976424B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DF3D5-698C-E746-B44C-7BD873F4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44B59-6AB4-A445-9233-D4864EE2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EB52D-9BF8-024E-BBD6-DA6083F7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42F1-03A6-E54D-A76A-F69C527D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8C207-FDEC-664C-A7C6-6F3020D2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4B674-7EE4-B54D-9D46-F895FAD9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7FEAF-8D06-C640-82D4-472B2A69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6B8B5-AAB3-9E42-ABDD-78CE0D9F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D07B4-8BDD-CC4C-B783-A63BF833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3FDF5-E89C-5A43-B9B3-C649D32D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9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2389-5149-9B4A-A58B-2D1C6D8C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2441-361D-7542-ABB8-9E8674A5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1B3B1-6731-1049-BFD6-4F7E1205B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F7A27-D761-3D46-9FB6-F4E63A50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24C90-AC65-9B4E-B888-8075DFD1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67541-B611-6847-A579-4C110A54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E547-2C90-C849-A1A8-17BCF91F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D261D-E03F-C24C-B47C-8FB5F7337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F4061-2176-9D45-82B6-1D231F191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2CDFE-10A4-F64F-9220-CFC862A4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9763C-779D-0342-BBB7-D3BE7BDD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686CC-A7DD-3B43-AC43-8C5E2F81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26BE6-1CEC-4B44-8D0E-B5D54BEB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A233F-E0FE-5545-876E-8CECC5981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2FA14-C937-DA41-AA3F-81C8A116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6A37-93F6-6F4B-A3AD-6221542120D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77CA-A05C-E74E-8150-460601A7A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76A7-3C71-3543-BEB4-E5BB57621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801D-9419-3D42-A801-7E64F2713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CC98A9-00DB-A741-BC8D-42D8D364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"/>
    </mc:Choice>
    <mc:Fallback xmlns="">
      <p:transition spd="slow" advTm="54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1D8FD-3FE3-AC43-8223-A2ED64BA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3"/>
    </mc:Choice>
    <mc:Fallback xmlns="">
      <p:transition spd="slow" advTm="67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5E178-0ECE-C344-B88C-F295E7D0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4"/>
    </mc:Choice>
    <mc:Fallback xmlns="">
      <p:transition spd="slow" advTm="71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90CC8-247A-1C4E-A63E-0BC99DF0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5"/>
    </mc:Choice>
    <mc:Fallback xmlns="">
      <p:transition spd="slow" advTm="780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D2AC2-28BE-F641-A5D5-ECF2FB2F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4"/>
    </mc:Choice>
    <mc:Fallback xmlns="">
      <p:transition spd="slow" advTm="78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3576C1-BC4B-6F49-A6C1-F6364A8A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8"/>
    </mc:Choice>
    <mc:Fallback xmlns="">
      <p:transition spd="slow" advTm="80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DDF1F-7DED-D94F-8032-0DA5A5E5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3"/>
    </mc:Choice>
    <mc:Fallback xmlns="">
      <p:transition spd="slow" advTm="807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jdygert@wellflorida.org</dc:creator>
  <cp:lastModifiedBy>Jill Dygert</cp:lastModifiedBy>
  <cp:revision>14</cp:revision>
  <dcterms:created xsi:type="dcterms:W3CDTF">2021-02-17T21:00:11Z</dcterms:created>
  <dcterms:modified xsi:type="dcterms:W3CDTF">2022-07-14T18:30:35Z</dcterms:modified>
</cp:coreProperties>
</file>